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F6D178-FA49-437D-BE48-70643ED79B8B}" v="1" dt="2023-06-06T06:51:40.7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AF6D178-FA49-437D-BE48-70643ED79B8B}"/>
    <pc:docChg chg="modSld">
      <pc:chgData name="Narelle Wheaton" userId="6e1b2b30-480e-4f91-806b-6735d5b9e446" providerId="ADAL" clId="{FAF6D178-FA49-437D-BE48-70643ED79B8B}" dt="2023-06-06T06:51:40.771" v="0" actId="207"/>
      <pc:docMkLst>
        <pc:docMk/>
      </pc:docMkLst>
      <pc:sldChg chg="modSp">
        <pc:chgData name="Narelle Wheaton" userId="6e1b2b30-480e-4f91-806b-6735d5b9e446" providerId="ADAL" clId="{FAF6D178-FA49-437D-BE48-70643ED79B8B}" dt="2023-06-06T06:51:40.771" v="0" actId="207"/>
        <pc:sldMkLst>
          <pc:docMk/>
          <pc:sldMk cId="0" sldId="256"/>
        </pc:sldMkLst>
        <pc:spChg chg="mod">
          <ac:chgData name="Narelle Wheaton" userId="6e1b2b30-480e-4f91-806b-6735d5b9e446" providerId="ADAL" clId="{FAF6D178-FA49-437D-BE48-70643ED79B8B}" dt="2023-06-06T06:51:40.771" v="0" actId="207"/>
          <ac:spMkLst>
            <pc:docMk/>
            <pc:sldMk cId="0" sldId="256"/>
            <ac:spMk id="3" creationId="{C92F0724-1477-8EB8-9659-AA95CE200B94}"/>
          </ac:spMkLst>
        </pc:spChg>
      </pc:sldChg>
      <pc:sldChg chg="modSp">
        <pc:chgData name="Narelle Wheaton" userId="6e1b2b30-480e-4f91-806b-6735d5b9e446" providerId="ADAL" clId="{FAF6D178-FA49-437D-BE48-70643ED79B8B}" dt="2023-06-06T06:51:40.771" v="0" actId="207"/>
        <pc:sldMkLst>
          <pc:docMk/>
          <pc:sldMk cId="0" sldId="257"/>
        </pc:sldMkLst>
        <pc:spChg chg="mod">
          <ac:chgData name="Narelle Wheaton" userId="6e1b2b30-480e-4f91-806b-6735d5b9e446" providerId="ADAL" clId="{FAF6D178-FA49-437D-BE48-70643ED79B8B}" dt="2023-06-06T06:51:40.771" v="0" actId="207"/>
          <ac:spMkLst>
            <pc:docMk/>
            <pc:sldMk cId="0" sldId="257"/>
            <ac:spMk id="3" creationId="{83715B77-C26B-906F-E396-D4F20ED93172}"/>
          </ac:spMkLst>
        </pc:spChg>
      </pc:sldChg>
      <pc:sldChg chg="modSp">
        <pc:chgData name="Narelle Wheaton" userId="6e1b2b30-480e-4f91-806b-6735d5b9e446" providerId="ADAL" clId="{FAF6D178-FA49-437D-BE48-70643ED79B8B}" dt="2023-06-06T06:51:40.771" v="0" actId="207"/>
        <pc:sldMkLst>
          <pc:docMk/>
          <pc:sldMk cId="0" sldId="258"/>
        </pc:sldMkLst>
        <pc:spChg chg="mod">
          <ac:chgData name="Narelle Wheaton" userId="6e1b2b30-480e-4f91-806b-6735d5b9e446" providerId="ADAL" clId="{FAF6D178-FA49-437D-BE48-70643ED79B8B}" dt="2023-06-06T06:51:40.771" v="0" actId="207"/>
          <ac:spMkLst>
            <pc:docMk/>
            <pc:sldMk cId="0" sldId="258"/>
            <ac:spMk id="3" creationId="{7DB7EC1F-DAC7-A6E5-55F6-13E837328FF4}"/>
          </ac:spMkLst>
        </pc:spChg>
      </pc:sldChg>
      <pc:sldChg chg="modSp">
        <pc:chgData name="Narelle Wheaton" userId="6e1b2b30-480e-4f91-806b-6735d5b9e446" providerId="ADAL" clId="{FAF6D178-FA49-437D-BE48-70643ED79B8B}" dt="2023-06-06T06:51:40.771" v="0" actId="207"/>
        <pc:sldMkLst>
          <pc:docMk/>
          <pc:sldMk cId="0" sldId="259"/>
        </pc:sldMkLst>
        <pc:spChg chg="mod">
          <ac:chgData name="Narelle Wheaton" userId="6e1b2b30-480e-4f91-806b-6735d5b9e446" providerId="ADAL" clId="{FAF6D178-FA49-437D-BE48-70643ED79B8B}" dt="2023-06-06T06:51:40.771" v="0" actId="207"/>
          <ac:spMkLst>
            <pc:docMk/>
            <pc:sldMk cId="0" sldId="259"/>
            <ac:spMk id="3" creationId="{5C59B250-6D74-2D97-53B8-7F532F547D6C}"/>
          </ac:spMkLst>
        </pc:spChg>
      </pc:sldChg>
      <pc:sldChg chg="modSp">
        <pc:chgData name="Narelle Wheaton" userId="6e1b2b30-480e-4f91-806b-6735d5b9e446" providerId="ADAL" clId="{FAF6D178-FA49-437D-BE48-70643ED79B8B}" dt="2023-06-06T06:51:40.771" v="0" actId="207"/>
        <pc:sldMkLst>
          <pc:docMk/>
          <pc:sldMk cId="0" sldId="260"/>
        </pc:sldMkLst>
        <pc:spChg chg="mod">
          <ac:chgData name="Narelle Wheaton" userId="6e1b2b30-480e-4f91-806b-6735d5b9e446" providerId="ADAL" clId="{FAF6D178-FA49-437D-BE48-70643ED79B8B}" dt="2023-06-06T06:51:40.771" v="0" actId="207"/>
          <ac:spMkLst>
            <pc:docMk/>
            <pc:sldMk cId="0" sldId="260"/>
            <ac:spMk id="3" creationId="{CAE0049A-A0C1-5C66-BE5C-B0868506A3F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F49D0F-53A9-4A0F-53FE-BCF45858F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93134-B787-4FF3-9522-32658071AAA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CCD7F6-0644-E06C-3056-E0B3A1699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E92-4B26-D095-511D-5D1E71FBF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8C221-1B09-4341-BF32-30B32FB8EC2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02329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932B5-E2A2-029E-51FC-B6E1953BB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A4917-38CD-4B7D-8BA0-2C7DB7E3B88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8FF64A-3AD6-EB00-2DE8-88E5FADD2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13F496-2EC3-4DEF-ED8E-5CE363F1B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56478-065B-477F-A7F0-5277A2EC3FC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47838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BCB123-4C22-8671-7DE8-1255336CA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DF8C0-E34D-42B3-890B-9DB145A7201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A3BF43-6352-D526-CD03-56A5B97D3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76994F-C845-C3D6-62F5-CA13A4005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63E82-EBDC-487F-9490-DEC8F8D00EB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84590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EF5E2A-570A-1C99-4FD0-03AEC485F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196DA-A22E-47C2-9CF5-8CCE3D2D450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53FCB4-1F55-4216-EA86-5824F8D63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8C94FB-8C77-E5A6-9995-A9BD2FEBE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4F429-8078-4FFE-914B-554C02ECF45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56307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6396A5-704C-128C-3B37-E7C1599B8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D6693-0789-4BF6-87B8-83D92385FD5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5D72E-BDE3-4383-ABAF-738A2E25E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9928B7-8261-7B13-D9B7-6604E87DE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C046C-2463-41FE-AF05-F9E76BE6263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2638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0FF5AEF-5065-76D2-1CD0-D9FB16B19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FD314-4925-492C-94AC-E4C04ED4424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5989880-D0A7-822F-0F22-AE42F78BF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C7FC36B-D648-2E81-1779-598E2BEE6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00E12-D958-47FB-BFC6-A147D35264F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69782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0287156-4F83-1250-8041-52FF4C4E7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42862-8F75-49FF-A9E3-3DBE8316C30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0EEA5DA-FA8E-F721-578B-D9084B888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4AD2437-F482-CB94-BD1B-371E5763D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06EA2-1A37-4072-A6C0-DC61FAA4182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4044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3124258-A8A1-0307-57B6-B7243DDA4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E703C-F24B-4257-B854-FB8553B719C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13E2B21-3EF9-B28D-42D1-4F0C4D1E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72DBE08-F9EB-F078-284F-951F8E285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6FD3B-E2FB-4A9D-AACA-ACBA0EC24C3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44884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88D0C32-37B3-32CA-0DAF-55BF37787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7D74E-DBF2-49AE-BA40-FE1A8CDAE4A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86ECA9D-3AE5-ACC6-7C9A-C17595E93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FDEAF1F-E8D5-80AE-2E88-E59EE4DBA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B27ED-803E-42BB-9F58-0344976F9E1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54776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D3BB60A-CDCD-1A9E-6D94-75315559D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33A99-E5C8-49A2-8D17-D41429A2F52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6555B06-0687-8CAF-7193-0FB7C5857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607A5C-8B07-71C4-E7E6-A3DC3DCCC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F8295-B3FB-4337-A0F7-B9890D26EC0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3101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21B5A54-0971-23B8-9606-85F27EEA6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11E21-2472-40B8-B3EB-F686B444748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1EEDCE-C156-7683-E5D8-511D17AD0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A985677-E5FE-0F46-F75A-47B1AA62A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A13B3-5777-46EA-AA29-4AFA3FB2BDA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79839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3274D27-2151-E7BD-47DE-EB1EDB7AB26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8A96D09-AE3A-BED7-5216-A3FA8EDC3F6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FF92C-9BBA-5935-D022-78A904D745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259C43-B1F3-495B-BF87-EEE9DA02D72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61782-7320-1654-E198-B2656A3C6D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14D93-AB9F-E008-BA13-2E20D5BB9E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0B5C8B1-6854-4E92-800A-B97AF1F6EC8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92F0724-1477-8EB8-9659-AA95CE200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51584" y="1952600"/>
            <a:ext cx="7488832" cy="2952799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200" dirty="0">
                <a:solidFill>
                  <a:srgbClr val="FFFFFF"/>
                </a:solidFill>
              </a:rPr>
              <a:t>Verse 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This is the day of light;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Let there be light today;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O Dayspring, rise upon our night,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And chase its gloom away.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3715B77-C26B-906F-E396-D4F20ED931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5187" y="1953171"/>
            <a:ext cx="7921625" cy="2951658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>
                <a:solidFill>
                  <a:srgbClr val="FFFFFF"/>
                </a:solidFill>
              </a:rPr>
              <a:t>Verse 2.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This is the day of rest: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Our failing strength renew;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On weary brain and troubled breast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Shed thou thy freshening dew.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C59B250-6D74-2D97-53B8-7F532F547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79576" y="1953171"/>
            <a:ext cx="7632848" cy="2951658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>
                <a:solidFill>
                  <a:srgbClr val="FFFFFF"/>
                </a:solidFill>
              </a:rPr>
              <a:t>Verse 3.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This is the day of peace: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Thy peace our spirits fill;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Bid thou the blasts of discord cease,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The waves of strife be still.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AE0049A-A0C1-5C66-BE5C-B0868506A3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9287" y="1953171"/>
            <a:ext cx="8353425" cy="2951658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600" dirty="0">
                <a:solidFill>
                  <a:srgbClr val="FFFFFF"/>
                </a:solidFill>
              </a:rPr>
              <a:t>Verse 4.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This is the day of prayer: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Let earth and Heaven draw near;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Lift up our hearts to seek thee there,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Come down to meet us here.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B7EC1F-DAC7-A6E5-55F6-13E837328F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818" y="1989175"/>
            <a:ext cx="9504363" cy="287965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>
                <a:solidFill>
                  <a:srgbClr val="FFFFFF"/>
                </a:solidFill>
              </a:rPr>
              <a:t>Verse 5.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This is the first of days: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Send forth thy quickening breath,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And wake dead souls to love and praise,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O Vanquisher of death!</a:t>
            </a:r>
          </a:p>
        </p:txBody>
      </p:sp>
      <p:sp>
        <p:nvSpPr>
          <p:cNvPr id="6147" name="Rectangle 4">
            <a:extLst>
              <a:ext uri="{FF2B5EF4-FFF2-40B4-BE49-F238E27FC236}">
                <a16:creationId xmlns:a16="http://schemas.microsoft.com/office/drawing/2014/main" id="{A924659D-4D58-8A78-1E9C-B49627C459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5949950"/>
            <a:ext cx="36480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200"/>
              <a:t>This is the day of light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200"/>
              <a:t>John Ellerton (1826-93)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20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168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the day of light;</dc:title>
  <dc:creator>ITS</dc:creator>
  <cp:lastModifiedBy>Narelle Wheaton</cp:lastModifiedBy>
  <cp:revision>6</cp:revision>
  <dcterms:created xsi:type="dcterms:W3CDTF">2017-06-12T06:41:45Z</dcterms:created>
  <dcterms:modified xsi:type="dcterms:W3CDTF">2023-06-06T06:51:51Z</dcterms:modified>
</cp:coreProperties>
</file>